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712" r:id="rId1"/>
  </p:sldMasterIdLst>
  <p:handoutMasterIdLst>
    <p:handoutMasterId r:id="rId8"/>
  </p:handoutMasterIdLst>
  <p:sldIdLst>
    <p:sldId id="273" r:id="rId2"/>
    <p:sldId id="278" r:id="rId3"/>
    <p:sldId id="270" r:id="rId4"/>
    <p:sldId id="280" r:id="rId5"/>
    <p:sldId id="281" r:id="rId6"/>
    <p:sldId id="277" r:id="rId7"/>
  </p:sldIdLst>
  <p:sldSz cx="12192000" cy="6858000"/>
  <p:notesSz cx="6858000" cy="9144000"/>
  <p:embeddedFontLst>
    <p:embeddedFont>
      <p:font typeface="Verdana" panose="020B0604030504040204" pitchFamily="34" charset="0"/>
      <p:regular r:id="rId9"/>
      <p:bold r:id="rId10"/>
      <p:italic r:id="rId11"/>
      <p:boldItalic r:id="rId12"/>
    </p:embeddedFont>
  </p:embeddedFontLst>
  <p:defaultTextStyle>
    <a:defPPr>
      <a:defRPr lang="es-C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1CB981-E637-492C-8369-D3CC27F2EEE5}" v="29" dt="2024-04-30T17:35:40.203"/>
    <p1510:client id="{3E47ECE1-1D9C-4161-94AB-5D0B76BAD1F7}" v="110" dt="2024-04-30T19:38:28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ntina palacio" userId="f8c4f6202634b1e5" providerId="Windows Live" clId="Web-{171CB981-E637-492C-8369-D3CC27F2EEE5}"/>
    <pc:docChg chg="modSld">
      <pc:chgData name="valentina palacio" userId="f8c4f6202634b1e5" providerId="Windows Live" clId="Web-{171CB981-E637-492C-8369-D3CC27F2EEE5}" dt="2024-04-30T17:35:40.203" v="25"/>
      <pc:docMkLst>
        <pc:docMk/>
      </pc:docMkLst>
      <pc:sldChg chg="addSp delSp modSp">
        <pc:chgData name="valentina palacio" userId="f8c4f6202634b1e5" providerId="Windows Live" clId="Web-{171CB981-E637-492C-8369-D3CC27F2EEE5}" dt="2024-04-30T17:35:40.203" v="25"/>
        <pc:sldMkLst>
          <pc:docMk/>
          <pc:sldMk cId="0" sldId="273"/>
        </pc:sldMkLst>
        <pc:spChg chg="add mod">
          <ac:chgData name="valentina palacio" userId="f8c4f6202634b1e5" providerId="Windows Live" clId="Web-{171CB981-E637-492C-8369-D3CC27F2EEE5}" dt="2024-04-30T17:30:27.138" v="16" actId="1076"/>
          <ac:spMkLst>
            <pc:docMk/>
            <pc:sldMk cId="0" sldId="273"/>
            <ac:spMk id="3" creationId="{03D92715-0318-70F5-60FF-7BF10CF806A9}"/>
          </ac:spMkLst>
        </pc:spChg>
        <pc:spChg chg="add mod">
          <ac:chgData name="valentina palacio" userId="f8c4f6202634b1e5" providerId="Windows Live" clId="Web-{171CB981-E637-492C-8369-D3CC27F2EEE5}" dt="2024-04-30T17:30:27.138" v="17" actId="1076"/>
          <ac:spMkLst>
            <pc:docMk/>
            <pc:sldMk cId="0" sldId="273"/>
            <ac:spMk id="4" creationId="{CF7410E0-1674-12A3-E49D-BE431234A1F0}"/>
          </ac:spMkLst>
        </pc:spChg>
        <pc:spChg chg="add mod">
          <ac:chgData name="valentina palacio" userId="f8c4f6202634b1e5" providerId="Windows Live" clId="Web-{171CB981-E637-492C-8369-D3CC27F2EEE5}" dt="2024-04-30T17:30:27.138" v="18" actId="1076"/>
          <ac:spMkLst>
            <pc:docMk/>
            <pc:sldMk cId="0" sldId="273"/>
            <ac:spMk id="5" creationId="{7648F796-5384-3882-4805-96168F218CEB}"/>
          </ac:spMkLst>
        </pc:spChg>
        <pc:spChg chg="del mod">
          <ac:chgData name="valentina palacio" userId="f8c4f6202634b1e5" providerId="Windows Live" clId="Web-{171CB981-E637-492C-8369-D3CC27F2EEE5}" dt="2024-04-30T17:30:06.044" v="10"/>
          <ac:spMkLst>
            <pc:docMk/>
            <pc:sldMk cId="0" sldId="273"/>
            <ac:spMk id="6" creationId="{98CE3B01-6C7A-B312-5189-35B5F8E95752}"/>
          </ac:spMkLst>
        </pc:spChg>
        <pc:spChg chg="del">
          <ac:chgData name="valentina palacio" userId="f8c4f6202634b1e5" providerId="Windows Live" clId="Web-{171CB981-E637-492C-8369-D3CC27F2EEE5}" dt="2024-04-30T17:30:11.232" v="14"/>
          <ac:spMkLst>
            <pc:docMk/>
            <pc:sldMk cId="0" sldId="273"/>
            <ac:spMk id="9" creationId="{F66237F0-B46F-BE9D-238A-278227DFF925}"/>
          </ac:spMkLst>
        </pc:spChg>
        <pc:spChg chg="del mod">
          <ac:chgData name="valentina palacio" userId="f8c4f6202634b1e5" providerId="Windows Live" clId="Web-{171CB981-E637-492C-8369-D3CC27F2EEE5}" dt="2024-04-30T17:30:09.122" v="13"/>
          <ac:spMkLst>
            <pc:docMk/>
            <pc:sldMk cId="0" sldId="273"/>
            <ac:spMk id="3074" creationId="{4360D064-FA42-47E7-3F22-BF6B3276360F}"/>
          </ac:spMkLst>
        </pc:spChg>
        <pc:picChg chg="add mod">
          <ac:chgData name="valentina palacio" userId="f8c4f6202634b1e5" providerId="Windows Live" clId="Web-{171CB981-E637-492C-8369-D3CC27F2EEE5}" dt="2024-04-30T17:29:49.278" v="8" actId="1076"/>
          <ac:picMkLst>
            <pc:docMk/>
            <pc:sldMk cId="0" sldId="273"/>
            <ac:picMk id="2" creationId="{6E48B6A5-13CF-DB67-42FC-5F2E683A06DF}"/>
          </ac:picMkLst>
        </pc:picChg>
        <pc:picChg chg="add del mod modCrop">
          <ac:chgData name="valentina palacio" userId="f8c4f6202634b1e5" providerId="Windows Live" clId="Web-{171CB981-E637-492C-8369-D3CC27F2EEE5}" dt="2024-04-30T17:33:31.780" v="22"/>
          <ac:picMkLst>
            <pc:docMk/>
            <pc:sldMk cId="0" sldId="273"/>
            <ac:picMk id="7" creationId="{277E2F71-5AD5-BEDF-02C7-A62E928383C4}"/>
          </ac:picMkLst>
        </pc:picChg>
        <pc:picChg chg="add del mod">
          <ac:chgData name="valentina palacio" userId="f8c4f6202634b1e5" providerId="Windows Live" clId="Web-{171CB981-E637-492C-8369-D3CC27F2EEE5}" dt="2024-04-30T17:35:40.203" v="25"/>
          <ac:picMkLst>
            <pc:docMk/>
            <pc:sldMk cId="0" sldId="273"/>
            <ac:picMk id="8" creationId="{7C062AAC-7FC0-250B-A785-43386D9F7AED}"/>
          </ac:picMkLst>
        </pc:picChg>
        <pc:picChg chg="mod modCrop">
          <ac:chgData name="valentina palacio" userId="f8c4f6202634b1e5" providerId="Windows Live" clId="Web-{171CB981-E637-492C-8369-D3CC27F2EEE5}" dt="2024-04-30T17:29:14.356" v="1"/>
          <ac:picMkLst>
            <pc:docMk/>
            <pc:sldMk cId="0" sldId="273"/>
            <ac:picMk id="3077" creationId="{5EA336C6-F244-2056-C0B0-7C50E8B08278}"/>
          </ac:picMkLst>
        </pc:picChg>
      </pc:sldChg>
    </pc:docChg>
  </pc:docChgLst>
  <pc:docChgLst>
    <pc:chgData name="valentina palacio" userId="f8c4f6202634b1e5" providerId="Windows Live" clId="Web-{3E47ECE1-1D9C-4161-94AB-5D0B76BAD1F7}"/>
    <pc:docChg chg="delSld modSld">
      <pc:chgData name="valentina palacio" userId="f8c4f6202634b1e5" providerId="Windows Live" clId="Web-{3E47ECE1-1D9C-4161-94AB-5D0B76BAD1F7}" dt="2024-04-30T19:38:28.405" v="101" actId="1076"/>
      <pc:docMkLst>
        <pc:docMk/>
      </pc:docMkLst>
      <pc:sldChg chg="addSp delSp modSp mod setBg">
        <pc:chgData name="valentina palacio" userId="f8c4f6202634b1e5" providerId="Windows Live" clId="Web-{3E47ECE1-1D9C-4161-94AB-5D0B76BAD1F7}" dt="2024-04-30T19:38:28.405" v="101" actId="1076"/>
        <pc:sldMkLst>
          <pc:docMk/>
          <pc:sldMk cId="0" sldId="273"/>
        </pc:sldMkLst>
        <pc:spChg chg="mod">
          <ac:chgData name="valentina palacio" userId="f8c4f6202634b1e5" providerId="Windows Live" clId="Web-{3E47ECE1-1D9C-4161-94AB-5D0B76BAD1F7}" dt="2024-04-30T19:34:55.368" v="84"/>
          <ac:spMkLst>
            <pc:docMk/>
            <pc:sldMk cId="0" sldId="273"/>
            <ac:spMk id="3" creationId="{03D92715-0318-70F5-60FF-7BF10CF806A9}"/>
          </ac:spMkLst>
        </pc:spChg>
        <pc:spChg chg="mod">
          <ac:chgData name="valentina palacio" userId="f8c4f6202634b1e5" providerId="Windows Live" clId="Web-{3E47ECE1-1D9C-4161-94AB-5D0B76BAD1F7}" dt="2024-04-30T19:34:55.368" v="85"/>
          <ac:spMkLst>
            <pc:docMk/>
            <pc:sldMk cId="0" sldId="273"/>
            <ac:spMk id="4" creationId="{CF7410E0-1674-12A3-E49D-BE431234A1F0}"/>
          </ac:spMkLst>
        </pc:spChg>
        <pc:spChg chg="mod modVis">
          <ac:chgData name="valentina palacio" userId="f8c4f6202634b1e5" providerId="Windows Live" clId="Web-{3E47ECE1-1D9C-4161-94AB-5D0B76BAD1F7}" dt="2024-04-30T19:34:55.399" v="86"/>
          <ac:spMkLst>
            <pc:docMk/>
            <pc:sldMk cId="0" sldId="273"/>
            <ac:spMk id="5" creationId="{7648F796-5384-3882-4805-96168F218CEB}"/>
          </ac:spMkLst>
        </pc:spChg>
        <pc:picChg chg="del mod modVis">
          <ac:chgData name="valentina palacio" userId="f8c4f6202634b1e5" providerId="Windows Live" clId="Web-{3E47ECE1-1D9C-4161-94AB-5D0B76BAD1F7}" dt="2024-04-30T19:22:38.520" v="67"/>
          <ac:picMkLst>
            <pc:docMk/>
            <pc:sldMk cId="0" sldId="273"/>
            <ac:picMk id="2" creationId="{6E48B6A5-13CF-DB67-42FC-5F2E683A06DF}"/>
          </ac:picMkLst>
        </pc:picChg>
        <pc:picChg chg="add del mod ord">
          <ac:chgData name="valentina palacio" userId="f8c4f6202634b1e5" providerId="Windows Live" clId="Web-{3E47ECE1-1D9C-4161-94AB-5D0B76BAD1F7}" dt="2024-04-30T19:18:52.357" v="33"/>
          <ac:picMkLst>
            <pc:docMk/>
            <pc:sldMk cId="0" sldId="273"/>
            <ac:picMk id="6" creationId="{CAE3FBEA-2464-99E7-469D-0CBE84B8A5D8}"/>
          </ac:picMkLst>
        </pc:picChg>
        <pc:picChg chg="add del mod">
          <ac:chgData name="valentina palacio" userId="f8c4f6202634b1e5" providerId="Windows Live" clId="Web-{3E47ECE1-1D9C-4161-94AB-5D0B76BAD1F7}" dt="2024-04-30T19:19:32.546" v="38"/>
          <ac:picMkLst>
            <pc:docMk/>
            <pc:sldMk cId="0" sldId="273"/>
            <ac:picMk id="7" creationId="{1B0AA5F0-1381-65D4-46B2-BF2748DA0737}"/>
          </ac:picMkLst>
        </pc:picChg>
        <pc:picChg chg="del">
          <ac:chgData name="valentina palacio" userId="f8c4f6202634b1e5" providerId="Windows Live" clId="Web-{3E47ECE1-1D9C-4161-94AB-5D0B76BAD1F7}" dt="2024-04-30T17:36:33.414" v="0"/>
          <ac:picMkLst>
            <pc:docMk/>
            <pc:sldMk cId="0" sldId="273"/>
            <ac:picMk id="8" creationId="{7C062AAC-7FC0-250B-A785-43386D9F7AED}"/>
          </ac:picMkLst>
        </pc:picChg>
        <pc:picChg chg="add del mod ord">
          <ac:chgData name="valentina palacio" userId="f8c4f6202634b1e5" providerId="Windows Live" clId="Web-{3E47ECE1-1D9C-4161-94AB-5D0B76BAD1F7}" dt="2024-04-30T19:21:34.627" v="58"/>
          <ac:picMkLst>
            <pc:docMk/>
            <pc:sldMk cId="0" sldId="273"/>
            <ac:picMk id="8" creationId="{E87B7B5B-2A48-A07B-B1CA-DBE4A4025CC3}"/>
          </ac:picMkLst>
        </pc:picChg>
        <pc:picChg chg="add del mod">
          <ac:chgData name="valentina palacio" userId="f8c4f6202634b1e5" providerId="Windows Live" clId="Web-{3E47ECE1-1D9C-4161-94AB-5D0B76BAD1F7}" dt="2024-04-30T19:38:08.233" v="94"/>
          <ac:picMkLst>
            <pc:docMk/>
            <pc:sldMk cId="0" sldId="273"/>
            <ac:picMk id="10" creationId="{B33A1CC1-EA40-3A6A-36ED-2456D3674227}"/>
          </ac:picMkLst>
        </pc:picChg>
        <pc:picChg chg="add mod">
          <ac:chgData name="valentina palacio" userId="f8c4f6202634b1e5" providerId="Windows Live" clId="Web-{3E47ECE1-1D9C-4161-94AB-5D0B76BAD1F7}" dt="2024-04-30T19:38:28.405" v="101" actId="1076"/>
          <ac:picMkLst>
            <pc:docMk/>
            <pc:sldMk cId="0" sldId="273"/>
            <ac:picMk id="11" creationId="{0C67BBFF-B664-3A39-1B52-843D816DEFBE}"/>
          </ac:picMkLst>
        </pc:picChg>
        <pc:picChg chg="del mod modVis">
          <ac:chgData name="valentina palacio" userId="f8c4f6202634b1e5" providerId="Windows Live" clId="Web-{3E47ECE1-1D9C-4161-94AB-5D0B76BAD1F7}" dt="2024-04-30T19:22:38.566" v="68"/>
          <ac:picMkLst>
            <pc:docMk/>
            <pc:sldMk cId="0" sldId="273"/>
            <ac:picMk id="3077" creationId="{5EA336C6-F244-2056-C0B0-7C50E8B08278}"/>
          </ac:picMkLst>
        </pc:picChg>
      </pc:sldChg>
      <pc:sldChg chg="del">
        <pc:chgData name="valentina palacio" userId="f8c4f6202634b1e5" providerId="Windows Live" clId="Web-{3E47ECE1-1D9C-4161-94AB-5D0B76BAD1F7}" dt="2024-04-30T19:35:17.650" v="87"/>
        <pc:sldMkLst>
          <pc:docMk/>
          <pc:sldMk cId="0" sldId="276"/>
        </pc:sldMkLst>
      </pc:sldChg>
      <pc:sldChg chg="addSp delSp modSp mod setBg">
        <pc:chgData name="valentina palacio" userId="f8c4f6202634b1e5" providerId="Windows Live" clId="Web-{3E47ECE1-1D9C-4161-94AB-5D0B76BAD1F7}" dt="2024-04-30T19:37:29.357" v="93"/>
        <pc:sldMkLst>
          <pc:docMk/>
          <pc:sldMk cId="0" sldId="277"/>
        </pc:sldMkLst>
        <pc:picChg chg="add mod">
          <ac:chgData name="valentina palacio" userId="f8c4f6202634b1e5" providerId="Windows Live" clId="Web-{3E47ECE1-1D9C-4161-94AB-5D0B76BAD1F7}" dt="2024-04-30T19:36:14.808" v="92" actId="1076"/>
          <ac:picMkLst>
            <pc:docMk/>
            <pc:sldMk cId="0" sldId="277"/>
            <ac:picMk id="2" creationId="{F125B9B0-7A6A-4477-04B9-420D60C705C9}"/>
          </ac:picMkLst>
        </pc:picChg>
        <pc:picChg chg="del">
          <ac:chgData name="valentina palacio" userId="f8c4f6202634b1e5" providerId="Windows Live" clId="Web-{3E47ECE1-1D9C-4161-94AB-5D0B76BAD1F7}" dt="2024-04-30T19:29:47.360" v="69"/>
          <ac:picMkLst>
            <pc:docMk/>
            <pc:sldMk cId="0" sldId="277"/>
            <ac:picMk id="10242" creationId="{4F404E1E-C2F7-A9DF-85B9-1C9E4020505E}"/>
          </ac:picMkLst>
        </pc:picChg>
      </pc:sldChg>
      <pc:sldChg chg="delSp del">
        <pc:chgData name="valentina palacio" userId="f8c4f6202634b1e5" providerId="Windows Live" clId="Web-{3E47ECE1-1D9C-4161-94AB-5D0B76BAD1F7}" dt="2024-04-30T19:35:30.869" v="89"/>
        <pc:sldMkLst>
          <pc:docMk/>
          <pc:sldMk cId="0" sldId="279"/>
        </pc:sldMkLst>
        <pc:picChg chg="del">
          <ac:chgData name="valentina palacio" userId="f8c4f6202634b1e5" providerId="Windows Live" clId="Web-{3E47ECE1-1D9C-4161-94AB-5D0B76BAD1F7}" dt="2024-04-30T19:35:27.556" v="88"/>
          <ac:picMkLst>
            <pc:docMk/>
            <pc:sldMk cId="0" sldId="279"/>
            <ac:picMk id="2" creationId="{F494DB27-9BD6-BE2A-2DE6-27980E9334B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DA8A0AC-860D-6787-CADE-0B72B4677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D1BB263-8012-AB3F-708A-1D887075843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51BA9C-D0DB-0441-BA7A-9665F809294D}" type="datetimeFigureOut">
              <a:rPr lang="es-CL"/>
              <a:pPr>
                <a:defRPr/>
              </a:pPr>
              <a:t>30-04-2024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BE4830D-8B7F-565E-F1F3-9BB9E3BF7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8BC6BC-8B35-DB55-8014-15508144D3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0DD960-4988-0548-BC1C-4267867223C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39259"/>
            <a:ext cx="10515600" cy="83771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0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14" name="Marcador de texto 13"/>
          <p:cNvSpPr>
            <a:spLocks noGrp="1"/>
          </p:cNvSpPr>
          <p:nvPr>
            <p:ph type="body" sz="quarter" idx="11"/>
          </p:nvPr>
        </p:nvSpPr>
        <p:spPr>
          <a:xfrm>
            <a:off x="2882212" y="3681032"/>
            <a:ext cx="6427574" cy="346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>
          <a:xfrm>
            <a:off x="4101379" y="1600590"/>
            <a:ext cx="3989238" cy="5599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83217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1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06D97B16-7C3C-3DCD-5321-EE541B5CC6EF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12" name="Marcador de texto 13">
            <a:extLst>
              <a:ext uri="{FF2B5EF4-FFF2-40B4-BE49-F238E27FC236}">
                <a16:creationId xmlns:a16="http://schemas.microsoft.com/office/drawing/2014/main" id="{D466892E-21EB-5F17-7709-C5183D8B4B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13036" y="2291313"/>
            <a:ext cx="5279952" cy="227537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/>
              <a:t>Haga clic para modificar los estilos de texto del patrón </a:t>
            </a:r>
          </a:p>
          <a:p>
            <a:pPr lvl="0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4313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 2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2AC17B51-1112-EBA5-7008-B8E53B0FD259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7" name="Marcador de texto 13">
            <a:extLst>
              <a:ext uri="{FF2B5EF4-FFF2-40B4-BE49-F238E27FC236}">
                <a16:creationId xmlns:a16="http://schemas.microsoft.com/office/drawing/2014/main" id="{8715E8E8-EBF8-322B-D57B-C8BBB7C86D5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8" name="Marcador de texto 13">
            <a:extLst>
              <a:ext uri="{FF2B5EF4-FFF2-40B4-BE49-F238E27FC236}">
                <a16:creationId xmlns:a16="http://schemas.microsoft.com/office/drawing/2014/main" id="{149DC9BA-E36E-B480-1DED-19266C0E3A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F454279A-FB41-DDEE-90AD-23A93D6667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8703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3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36A952D6-5185-FE90-173D-9B4238679C1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557442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4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2">
            <a:extLst>
              <a:ext uri="{FF2B5EF4-FFF2-40B4-BE49-F238E27FC236}">
                <a16:creationId xmlns:a16="http://schemas.microsoft.com/office/drawing/2014/main" id="{083C2F68-6964-3C8B-C094-22EBBD96A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A60D15-3417-47F6-F965-7789E500EE5C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707258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5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12">
            <a:extLst>
              <a:ext uri="{FF2B5EF4-FFF2-40B4-BE49-F238E27FC236}">
                <a16:creationId xmlns:a16="http://schemas.microsoft.com/office/drawing/2014/main" id="{0ACB8943-007C-33E5-CF14-C945CC700A7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C458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texto 2">
            <a:extLst>
              <a:ext uri="{FF2B5EF4-FFF2-40B4-BE49-F238E27FC236}">
                <a16:creationId xmlns:a16="http://schemas.microsoft.com/office/drawing/2014/main" id="{6F0B8119-FB90-2490-8112-1D4EEF42EFB3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18496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6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texto 12"/>
          <p:cNvSpPr>
            <a:spLocks noGrp="1"/>
          </p:cNvSpPr>
          <p:nvPr>
            <p:ph type="body" sz="quarter" idx="16"/>
          </p:nvPr>
        </p:nvSpPr>
        <p:spPr>
          <a:xfrm>
            <a:off x="2311400" y="1991656"/>
            <a:ext cx="7569200" cy="3584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B787F262-AA07-6FC4-4287-B4142226B22B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</p:spTree>
    <p:extLst>
      <p:ext uri="{BB962C8B-B14F-4D97-AF65-F5344CB8AC3E}">
        <p14:creationId xmlns:p14="http://schemas.microsoft.com/office/powerpoint/2010/main" val="49916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ámina interior 7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2">
            <a:extLst>
              <a:ext uri="{FF2B5EF4-FFF2-40B4-BE49-F238E27FC236}">
                <a16:creationId xmlns:a16="http://schemas.microsoft.com/office/drawing/2014/main" id="{0D6255A5-5A3F-5538-429C-DB581F832C2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715309" y="900983"/>
            <a:ext cx="9585138" cy="5961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 b="1" i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TÍTULO DE LÁMINA</a:t>
            </a:r>
          </a:p>
        </p:txBody>
      </p:sp>
      <p:sp>
        <p:nvSpPr>
          <p:cNvPr id="9" name="Marcador de texto 13">
            <a:extLst>
              <a:ext uri="{FF2B5EF4-FFF2-40B4-BE49-F238E27FC236}">
                <a16:creationId xmlns:a16="http://schemas.microsoft.com/office/drawing/2014/main" id="{4DB415EF-E6CF-1D34-E6EB-14DD19F69D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447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9E79EBB5-6B94-C65B-57BB-B6C49409F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5079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  <p:sp>
        <p:nvSpPr>
          <p:cNvPr id="11" name="Marcador de texto 13">
            <a:extLst>
              <a:ext uri="{FF2B5EF4-FFF2-40B4-BE49-F238E27FC236}">
                <a16:creationId xmlns:a16="http://schemas.microsoft.com/office/drawing/2014/main" id="{DC51C920-4CC8-14E1-3746-F2578D74C8E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25516" y="3002280"/>
            <a:ext cx="3362325" cy="23314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es-MX"/>
              <a:t>Lorem ipsum dolor sit amet, consectetur edipiscing elit, sed do eiusmod tempor incididunt ut labore et dolore magna aliqua</a:t>
            </a:r>
          </a:p>
        </p:txBody>
      </p:sp>
    </p:spTree>
    <p:extLst>
      <p:ext uri="{BB962C8B-B14F-4D97-AF65-F5344CB8AC3E}">
        <p14:creationId xmlns:p14="http://schemas.microsoft.com/office/powerpoint/2010/main" val="1321297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83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0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8" r:id="rId5"/>
    <p:sldLayoutId id="2147483706" r:id="rId6"/>
    <p:sldLayoutId id="2147483708" r:id="rId7"/>
    <p:sldLayoutId id="2147483719" r:id="rId8"/>
    <p:sldLayoutId id="2147483711" r:id="rId9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">
            <a:extLst>
              <a:ext uri="{FF2B5EF4-FFF2-40B4-BE49-F238E27FC236}">
                <a16:creationId xmlns:a16="http://schemas.microsoft.com/office/drawing/2014/main" id="{03D92715-0318-70F5-60FF-7BF10CF806A9}"/>
              </a:ext>
            </a:extLst>
          </p:cNvPr>
          <p:cNvSpPr txBox="1"/>
          <p:nvPr/>
        </p:nvSpPr>
        <p:spPr>
          <a:xfrm>
            <a:off x="2650349" y="2660345"/>
            <a:ext cx="6759146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sz="4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TITULO LOREM IPSUM</a:t>
            </a:r>
          </a:p>
        </p:txBody>
      </p:sp>
      <p:sp>
        <p:nvSpPr>
          <p:cNvPr id="4" name="CuadroTexto 2">
            <a:extLst>
              <a:ext uri="{FF2B5EF4-FFF2-40B4-BE49-F238E27FC236}">
                <a16:creationId xmlns:a16="http://schemas.microsoft.com/office/drawing/2014/main" id="{CF7410E0-1674-12A3-E49D-BE431234A1F0}"/>
              </a:ext>
            </a:extLst>
          </p:cNvPr>
          <p:cNvSpPr txBox="1"/>
          <p:nvPr/>
        </p:nvSpPr>
        <p:spPr>
          <a:xfrm>
            <a:off x="2816134" y="3282421"/>
            <a:ext cx="642757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sz="2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Bajada </a:t>
            </a:r>
            <a:r>
              <a:rPr lang="es-CL" sz="28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</a:t>
            </a:r>
            <a:r>
              <a:rPr lang="es-CL" sz="2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L" sz="28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ipsum</a:t>
            </a:r>
            <a:r>
              <a:rPr lang="es-CL" sz="2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dolor </a:t>
            </a:r>
            <a:r>
              <a:rPr lang="es-CL" sz="28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sit</a:t>
            </a:r>
            <a:r>
              <a:rPr lang="es-CL" sz="2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L" sz="28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endParaRPr lang="es-CL" sz="28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CuadroTexto 5">
            <a:extLst>
              <a:ext uri="{FF2B5EF4-FFF2-40B4-BE49-F238E27FC236}">
                <a16:creationId xmlns:a16="http://schemas.microsoft.com/office/drawing/2014/main" id="{7648F796-5384-3882-4805-96168F218CEB}"/>
              </a:ext>
            </a:extLst>
          </p:cNvPr>
          <p:cNvSpPr txBox="1"/>
          <p:nvPr/>
        </p:nvSpPr>
        <p:spPr>
          <a:xfrm>
            <a:off x="4807331" y="2352777"/>
            <a:ext cx="2568332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sz="1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08 de septiembre de 2023</a:t>
            </a:r>
          </a:p>
        </p:txBody>
      </p:sp>
      <p:pic>
        <p:nvPicPr>
          <p:cNvPr id="11" name="Imagen 10" descr="Imagen que contiene Texto&#10;&#10;Descripción generada automáticamente">
            <a:extLst>
              <a:ext uri="{FF2B5EF4-FFF2-40B4-BE49-F238E27FC236}">
                <a16:creationId xmlns:a16="http://schemas.microsoft.com/office/drawing/2014/main" id="{0C67BBFF-B664-3A39-1B52-843D816DE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099" y="3802655"/>
            <a:ext cx="2509615" cy="248584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texto 2">
            <a:extLst>
              <a:ext uri="{FF2B5EF4-FFF2-40B4-BE49-F238E27FC236}">
                <a16:creationId xmlns:a16="http://schemas.microsoft.com/office/drawing/2014/main" id="{63DE7B47-70B3-B4FE-03B2-A4B23AEF8BDE}"/>
              </a:ext>
            </a:extLst>
          </p:cNvPr>
          <p:cNvSpPr>
            <a:spLocks noGrp="1" noChangeArrowheads="1"/>
          </p:cNvSpPr>
          <p:nvPr>
            <p:ph type="body" sz="quarter" idx="16"/>
          </p:nvPr>
        </p:nvSpPr>
        <p:spPr>
          <a:xfrm>
            <a:off x="3611563" y="2190750"/>
            <a:ext cx="7288212" cy="3584575"/>
          </a:xfrm>
        </p:spPr>
        <p:txBody>
          <a:bodyPr/>
          <a:lstStyle/>
          <a:p>
            <a:pPr eaLnBrk="1" hangingPunct="1"/>
            <a:r>
              <a:rPr lang="es-CL" altLang="es-CL" err="1"/>
              <a:t>Lorem</a:t>
            </a:r>
            <a:r>
              <a:rPr lang="es-CL" altLang="es-CL"/>
              <a:t> </a:t>
            </a:r>
            <a:r>
              <a:rPr lang="es-CL" altLang="es-CL" err="1"/>
              <a:t>ipsum</a:t>
            </a:r>
            <a:r>
              <a:rPr lang="es-CL" altLang="es-CL"/>
              <a:t> dolor </a:t>
            </a:r>
            <a:r>
              <a:rPr lang="es-CL" altLang="es-CL" err="1"/>
              <a:t>sit</a:t>
            </a:r>
            <a:r>
              <a:rPr lang="es-CL" altLang="es-CL"/>
              <a:t> </a:t>
            </a:r>
            <a:r>
              <a:rPr lang="es-CL" altLang="es-CL" err="1"/>
              <a:t>amet</a:t>
            </a:r>
            <a:r>
              <a:rPr lang="es-CL" altLang="es-CL"/>
              <a:t>, </a:t>
            </a:r>
            <a:r>
              <a:rPr lang="es-CL" altLang="es-CL" err="1"/>
              <a:t>consectetur</a:t>
            </a:r>
            <a:r>
              <a:rPr lang="es-CL" altLang="es-CL"/>
              <a:t> </a:t>
            </a:r>
            <a:r>
              <a:rPr lang="es-CL" altLang="es-CL" err="1"/>
              <a:t>adipiscing</a:t>
            </a:r>
            <a:r>
              <a:rPr lang="es-CL" altLang="es-CL"/>
              <a:t> </a:t>
            </a:r>
            <a:r>
              <a:rPr lang="es-CL" altLang="es-CL" err="1"/>
              <a:t>elit</a:t>
            </a:r>
            <a:r>
              <a:rPr lang="es-CL" altLang="es-CL"/>
              <a:t>, sed do </a:t>
            </a:r>
            <a:r>
              <a:rPr lang="es-CL" altLang="es-CL" err="1"/>
              <a:t>eiusmod</a:t>
            </a:r>
            <a:r>
              <a:rPr lang="es-CL" altLang="es-CL"/>
              <a:t> </a:t>
            </a:r>
            <a:r>
              <a:rPr lang="es-CL" altLang="es-CL" err="1"/>
              <a:t>tempor</a:t>
            </a:r>
            <a:r>
              <a:rPr lang="es-CL" altLang="es-CL"/>
              <a:t> </a:t>
            </a:r>
            <a:r>
              <a:rPr lang="es-CL" altLang="es-CL" err="1"/>
              <a:t>incididunt</a:t>
            </a:r>
            <a:r>
              <a:rPr lang="es-CL" altLang="es-CL"/>
              <a:t> ut labore et </a:t>
            </a:r>
            <a:r>
              <a:rPr lang="es-CL" altLang="es-CL" err="1"/>
              <a:t>dolore</a:t>
            </a:r>
            <a:r>
              <a:rPr lang="es-CL" altLang="es-CL"/>
              <a:t> magna </a:t>
            </a:r>
            <a:r>
              <a:rPr lang="es-CL" altLang="es-CL" err="1"/>
              <a:t>aliqua</a:t>
            </a:r>
            <a:r>
              <a:rPr lang="es-CL" altLang="es-CL"/>
              <a:t>. </a:t>
            </a:r>
            <a:r>
              <a:rPr lang="es-CL" altLang="es-CL" b="1"/>
              <a:t>Ut </a:t>
            </a:r>
            <a:r>
              <a:rPr lang="es-CL" altLang="es-CL" b="1" err="1"/>
              <a:t>enim</a:t>
            </a:r>
            <a:r>
              <a:rPr lang="es-CL" altLang="es-CL" b="1"/>
              <a:t> ad </a:t>
            </a:r>
            <a:r>
              <a:rPr lang="es-CL" altLang="es-CL" b="1" err="1"/>
              <a:t>minim</a:t>
            </a:r>
            <a:r>
              <a:rPr lang="es-CL" altLang="es-CL" b="1"/>
              <a:t> </a:t>
            </a:r>
            <a:r>
              <a:rPr lang="es-CL" altLang="es-CL" b="1" err="1"/>
              <a:t>veniam</a:t>
            </a:r>
            <a:r>
              <a:rPr lang="es-CL" altLang="es-CL"/>
              <a:t>, quis </a:t>
            </a:r>
            <a:r>
              <a:rPr lang="es-CL" altLang="es-CL" err="1"/>
              <a:t>nostrud</a:t>
            </a:r>
            <a:r>
              <a:rPr lang="es-CL" altLang="es-CL"/>
              <a:t> </a:t>
            </a:r>
            <a:r>
              <a:rPr lang="es-CL" altLang="es-CL" err="1"/>
              <a:t>exercitation</a:t>
            </a:r>
            <a:r>
              <a:rPr lang="es-CL" altLang="es-CL"/>
              <a:t> </a:t>
            </a:r>
            <a:r>
              <a:rPr lang="es-CL" altLang="es-CL" err="1"/>
              <a:t>ullamco</a:t>
            </a:r>
            <a:r>
              <a:rPr lang="es-CL" altLang="es-CL"/>
              <a:t> </a:t>
            </a:r>
            <a:r>
              <a:rPr lang="es-CL" altLang="es-CL" err="1"/>
              <a:t>laboris</a:t>
            </a:r>
            <a:r>
              <a:rPr lang="es-CL" altLang="es-CL"/>
              <a:t> </a:t>
            </a:r>
            <a:r>
              <a:rPr lang="es-CL" altLang="es-CL" err="1"/>
              <a:t>nisi</a:t>
            </a:r>
            <a:r>
              <a:rPr lang="es-CL" altLang="es-CL"/>
              <a:t> ut </a:t>
            </a:r>
            <a:r>
              <a:rPr lang="es-CL" altLang="es-CL" err="1"/>
              <a:t>aliquip</a:t>
            </a:r>
            <a:r>
              <a:rPr lang="es-CL" altLang="es-CL"/>
              <a:t> ex </a:t>
            </a:r>
            <a:r>
              <a:rPr lang="es-CL" altLang="es-CL" err="1"/>
              <a:t>ea</a:t>
            </a:r>
            <a:r>
              <a:rPr lang="es-CL" altLang="es-CL"/>
              <a:t> commodo </a:t>
            </a:r>
            <a:r>
              <a:rPr lang="es-CL" altLang="es-CL" err="1"/>
              <a:t>consequat</a:t>
            </a:r>
            <a:r>
              <a:rPr lang="es-CL" altLang="es-CL"/>
              <a:t>. </a:t>
            </a:r>
            <a:r>
              <a:rPr lang="es-CL" altLang="es-CL" err="1"/>
              <a:t>Duis</a:t>
            </a:r>
            <a:r>
              <a:rPr lang="es-CL" altLang="es-CL"/>
              <a:t> </a:t>
            </a:r>
            <a:r>
              <a:rPr lang="es-CL" altLang="es-CL" err="1"/>
              <a:t>aute</a:t>
            </a:r>
            <a:r>
              <a:rPr lang="es-CL" altLang="es-CL"/>
              <a:t> </a:t>
            </a:r>
            <a:r>
              <a:rPr lang="es-CL" altLang="es-CL" err="1"/>
              <a:t>irure</a:t>
            </a:r>
            <a:r>
              <a:rPr lang="es-CL" altLang="es-CL"/>
              <a:t> dolor in </a:t>
            </a:r>
            <a:r>
              <a:rPr lang="es-CL" altLang="es-CL" err="1"/>
              <a:t>reprehenderit</a:t>
            </a:r>
            <a:r>
              <a:rPr lang="es-CL" altLang="es-CL"/>
              <a:t> in </a:t>
            </a:r>
            <a:r>
              <a:rPr lang="es-CL" altLang="es-CL" err="1"/>
              <a:t>voluptate</a:t>
            </a:r>
            <a:r>
              <a:rPr lang="es-CL" altLang="es-CL"/>
              <a:t> </a:t>
            </a:r>
            <a:r>
              <a:rPr lang="es-CL" altLang="es-CL" err="1"/>
              <a:t>velit</a:t>
            </a:r>
            <a:r>
              <a:rPr lang="es-CL" altLang="es-CL"/>
              <a:t> </a:t>
            </a:r>
            <a:r>
              <a:rPr lang="es-CL" altLang="es-CL" err="1"/>
              <a:t>esse</a:t>
            </a:r>
            <a:r>
              <a:rPr lang="es-CL" altLang="es-CL"/>
              <a:t> </a:t>
            </a:r>
            <a:r>
              <a:rPr lang="es-CL" altLang="es-CL" err="1"/>
              <a:t>cillum</a:t>
            </a:r>
            <a:r>
              <a:rPr lang="es-CL" altLang="es-CL"/>
              <a:t> </a:t>
            </a:r>
            <a:r>
              <a:rPr lang="es-CL" altLang="es-CL" err="1"/>
              <a:t>dolore</a:t>
            </a:r>
            <a:r>
              <a:rPr lang="es-CL" altLang="es-CL"/>
              <a:t> </a:t>
            </a:r>
            <a:r>
              <a:rPr lang="es-CL" altLang="es-CL" err="1"/>
              <a:t>eu</a:t>
            </a:r>
            <a:r>
              <a:rPr lang="es-CL" altLang="es-CL"/>
              <a:t> </a:t>
            </a:r>
            <a:r>
              <a:rPr lang="es-CL" altLang="es-CL" b="1" err="1"/>
              <a:t>fugiat</a:t>
            </a:r>
            <a:r>
              <a:rPr lang="es-CL" altLang="es-CL" b="1"/>
              <a:t> </a:t>
            </a:r>
            <a:r>
              <a:rPr lang="es-CL" altLang="es-CL" b="1" err="1"/>
              <a:t>nulla</a:t>
            </a:r>
            <a:r>
              <a:rPr lang="es-CL" altLang="es-CL" b="1"/>
              <a:t> </a:t>
            </a:r>
            <a:r>
              <a:rPr lang="es-CL" altLang="es-CL" b="1" err="1"/>
              <a:t>pariatur</a:t>
            </a:r>
            <a:r>
              <a:rPr lang="es-CL" altLang="es-CL"/>
              <a:t>. </a:t>
            </a:r>
            <a:r>
              <a:rPr lang="es-CL" altLang="es-CL" err="1"/>
              <a:t>Excepteur</a:t>
            </a:r>
            <a:r>
              <a:rPr lang="es-CL" altLang="es-CL"/>
              <a:t> </a:t>
            </a:r>
            <a:r>
              <a:rPr lang="es-CL" altLang="es-CL" err="1"/>
              <a:t>sint</a:t>
            </a:r>
            <a:r>
              <a:rPr lang="es-CL" altLang="es-CL"/>
              <a:t> </a:t>
            </a:r>
            <a:r>
              <a:rPr lang="es-CL" altLang="es-CL" err="1"/>
              <a:t>occaecat</a:t>
            </a:r>
            <a:r>
              <a:rPr lang="es-CL" altLang="es-CL"/>
              <a:t> </a:t>
            </a:r>
            <a:r>
              <a:rPr lang="es-CL" altLang="es-CL" err="1"/>
              <a:t>cupidatat</a:t>
            </a:r>
            <a:r>
              <a:rPr lang="es-CL" altLang="es-CL"/>
              <a:t> non </a:t>
            </a:r>
            <a:r>
              <a:rPr lang="es-CL" altLang="es-CL" err="1"/>
              <a:t>proident</a:t>
            </a:r>
            <a:r>
              <a:rPr lang="es-CL" altLang="es-CL"/>
              <a:t>, sunt in culpa qui </a:t>
            </a:r>
            <a:r>
              <a:rPr lang="es-CL" altLang="es-CL" err="1"/>
              <a:t>officia</a:t>
            </a:r>
            <a:r>
              <a:rPr lang="es-CL" altLang="es-CL"/>
              <a:t> </a:t>
            </a:r>
            <a:r>
              <a:rPr lang="es-CL" altLang="es-CL" err="1"/>
              <a:t>deserunt</a:t>
            </a:r>
            <a:r>
              <a:rPr lang="es-CL" altLang="es-CL"/>
              <a:t> </a:t>
            </a:r>
            <a:r>
              <a:rPr lang="es-CL" altLang="es-CL" err="1"/>
              <a:t>mollit</a:t>
            </a:r>
            <a:r>
              <a:rPr lang="es-CL" altLang="es-CL"/>
              <a:t> </a:t>
            </a:r>
            <a:r>
              <a:rPr lang="es-CL" altLang="es-CL" err="1"/>
              <a:t>anim</a:t>
            </a:r>
            <a:r>
              <a:rPr lang="es-CL" altLang="es-CL"/>
              <a:t> id </a:t>
            </a:r>
            <a:r>
              <a:rPr lang="es-CL" altLang="es-CL" err="1"/>
              <a:t>est</a:t>
            </a:r>
            <a:r>
              <a:rPr lang="es-CL" altLang="es-CL"/>
              <a:t> </a:t>
            </a:r>
            <a:r>
              <a:rPr lang="es-CL" altLang="es-CL" err="1"/>
              <a:t>laborum</a:t>
            </a:r>
            <a:r>
              <a:rPr lang="es-CL" altLang="es-CL"/>
              <a:t>.</a:t>
            </a:r>
          </a:p>
        </p:txBody>
      </p:sp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3A9B0D4F-95A5-1447-9A94-31B925451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09" y="888160"/>
            <a:ext cx="1051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L" altLang="es-CL" b="1">
                <a:solidFill>
                  <a:schemeClr val="tx1"/>
                </a:solidFill>
              </a:rPr>
              <a:t>TÍTULO DE LÁMINA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Marcador de texto 2">
            <a:extLst>
              <a:ext uri="{FF2B5EF4-FFF2-40B4-BE49-F238E27FC236}">
                <a16:creationId xmlns:a16="http://schemas.microsoft.com/office/drawing/2014/main" id="{F9E180A4-7B12-FEF2-BB76-F29C41F3BC3B}"/>
              </a:ext>
            </a:extLst>
          </p:cNvPr>
          <p:cNvSpPr>
            <a:spLocks noGrp="1" noChangeArrowheads="1"/>
          </p:cNvSpPr>
          <p:nvPr>
            <p:ph type="body" sz="quarter" idx="16"/>
          </p:nvPr>
        </p:nvSpPr>
        <p:spPr>
          <a:xfrm>
            <a:off x="2733675" y="2547938"/>
            <a:ext cx="6535738" cy="1898650"/>
          </a:xfrm>
        </p:spPr>
        <p:txBody>
          <a:bodyPr/>
          <a:lstStyle/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s-CL" altLang="es-CL" b="1">
                <a:solidFill>
                  <a:schemeClr val="tx1"/>
                </a:solidFill>
              </a:rPr>
              <a:t>Texto de lámina. </a:t>
            </a:r>
            <a:r>
              <a:rPr lang="es-CL" altLang="es-CL" b="1" err="1">
                <a:solidFill>
                  <a:schemeClr val="tx1"/>
                </a:solidFill>
              </a:rPr>
              <a:t>Lorem</a:t>
            </a:r>
            <a:r>
              <a:rPr lang="es-CL" altLang="es-CL" b="1">
                <a:solidFill>
                  <a:schemeClr val="tx1"/>
                </a:solidFill>
              </a:rPr>
              <a:t> </a:t>
            </a:r>
            <a:r>
              <a:rPr lang="es-CL" altLang="es-CL" b="1" err="1">
                <a:solidFill>
                  <a:schemeClr val="tx1"/>
                </a:solidFill>
              </a:rPr>
              <a:t>Ipsum</a:t>
            </a:r>
            <a:r>
              <a:rPr lang="es-CL" altLang="es-CL" b="1">
                <a:solidFill>
                  <a:schemeClr val="tx1"/>
                </a:solidFill>
              </a:rPr>
              <a:t> dolor </a:t>
            </a:r>
            <a:r>
              <a:rPr lang="es-CL" altLang="es-CL" b="1" err="1">
                <a:solidFill>
                  <a:schemeClr val="tx1"/>
                </a:solidFill>
              </a:rPr>
              <a:t>est</a:t>
            </a:r>
            <a:r>
              <a:rPr lang="es-CL" altLang="es-CL" b="1">
                <a:solidFill>
                  <a:schemeClr val="tx1"/>
                </a:solidFill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s-CL" altLang="es-CL" b="1">
                <a:solidFill>
                  <a:schemeClr val="tx1"/>
                </a:solidFill>
              </a:rPr>
              <a:t>Texto de lámina. </a:t>
            </a:r>
            <a:r>
              <a:rPr lang="es-CL" altLang="es-CL" b="1" err="1">
                <a:solidFill>
                  <a:schemeClr val="tx1"/>
                </a:solidFill>
              </a:rPr>
              <a:t>Lorem</a:t>
            </a:r>
            <a:r>
              <a:rPr lang="es-CL" altLang="es-CL" b="1">
                <a:solidFill>
                  <a:schemeClr val="tx1"/>
                </a:solidFill>
              </a:rPr>
              <a:t> </a:t>
            </a:r>
            <a:r>
              <a:rPr lang="es-CL" altLang="es-CL" b="1" err="1">
                <a:solidFill>
                  <a:schemeClr val="tx1"/>
                </a:solidFill>
              </a:rPr>
              <a:t>Ipsum</a:t>
            </a:r>
            <a:r>
              <a:rPr lang="es-CL" altLang="es-CL" b="1">
                <a:solidFill>
                  <a:schemeClr val="tx1"/>
                </a:solidFill>
              </a:rPr>
              <a:t> dolor </a:t>
            </a:r>
            <a:r>
              <a:rPr lang="es-CL" altLang="es-CL" b="1" err="1">
                <a:solidFill>
                  <a:schemeClr val="tx1"/>
                </a:solidFill>
              </a:rPr>
              <a:t>est</a:t>
            </a:r>
            <a:r>
              <a:rPr lang="es-CL" altLang="es-CL" b="1">
                <a:solidFill>
                  <a:schemeClr val="tx1"/>
                </a:solidFill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s-CL" altLang="es-CL" b="1">
                <a:solidFill>
                  <a:schemeClr val="tx1"/>
                </a:solidFill>
              </a:rPr>
              <a:t>Texto de lámina. </a:t>
            </a:r>
            <a:r>
              <a:rPr lang="es-CL" altLang="es-CL" b="1" err="1">
                <a:solidFill>
                  <a:schemeClr val="tx1"/>
                </a:solidFill>
              </a:rPr>
              <a:t>Lorem</a:t>
            </a:r>
            <a:r>
              <a:rPr lang="es-CL" altLang="es-CL" b="1">
                <a:solidFill>
                  <a:schemeClr val="tx1"/>
                </a:solidFill>
              </a:rPr>
              <a:t> </a:t>
            </a:r>
            <a:r>
              <a:rPr lang="es-CL" altLang="es-CL" b="1" err="1">
                <a:solidFill>
                  <a:schemeClr val="tx1"/>
                </a:solidFill>
              </a:rPr>
              <a:t>Ipsum</a:t>
            </a:r>
            <a:r>
              <a:rPr lang="es-CL" altLang="es-CL" b="1">
                <a:solidFill>
                  <a:schemeClr val="tx1"/>
                </a:solidFill>
              </a:rPr>
              <a:t> dolor </a:t>
            </a:r>
            <a:r>
              <a:rPr lang="es-CL" altLang="es-CL" b="1" err="1">
                <a:solidFill>
                  <a:schemeClr val="tx1"/>
                </a:solidFill>
              </a:rPr>
              <a:t>est</a:t>
            </a:r>
            <a:r>
              <a:rPr lang="es-CL" altLang="es-CL" b="1">
                <a:solidFill>
                  <a:schemeClr val="tx1"/>
                </a:solidFill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s-CL" altLang="es-CL" b="1">
                <a:solidFill>
                  <a:schemeClr val="tx1"/>
                </a:solidFill>
              </a:rPr>
              <a:t>Texto de lámina. </a:t>
            </a:r>
            <a:r>
              <a:rPr lang="es-CL" altLang="es-CL" b="1" err="1">
                <a:solidFill>
                  <a:schemeClr val="tx1"/>
                </a:solidFill>
              </a:rPr>
              <a:t>Lorem</a:t>
            </a:r>
            <a:r>
              <a:rPr lang="es-CL" altLang="es-CL" b="1">
                <a:solidFill>
                  <a:schemeClr val="tx1"/>
                </a:solidFill>
              </a:rPr>
              <a:t> </a:t>
            </a:r>
            <a:r>
              <a:rPr lang="es-CL" altLang="es-CL" b="1" err="1">
                <a:solidFill>
                  <a:schemeClr val="tx1"/>
                </a:solidFill>
              </a:rPr>
              <a:t>Ipsum</a:t>
            </a:r>
            <a:r>
              <a:rPr lang="es-CL" altLang="es-CL" b="1">
                <a:solidFill>
                  <a:schemeClr val="tx1"/>
                </a:solidFill>
              </a:rPr>
              <a:t> dolor </a:t>
            </a:r>
            <a:r>
              <a:rPr lang="es-CL" altLang="es-CL" b="1" err="1">
                <a:solidFill>
                  <a:schemeClr val="tx1"/>
                </a:solidFill>
              </a:rPr>
              <a:t>est</a:t>
            </a:r>
            <a:r>
              <a:rPr lang="es-CL" altLang="es-CL" b="1">
                <a:solidFill>
                  <a:schemeClr val="tx1"/>
                </a:solidFill>
              </a:rPr>
              <a:t>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endParaRPr lang="es-CL" altLang="es-CL"/>
          </a:p>
        </p:txBody>
      </p:sp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69EFE3BA-04F2-DA32-B5FE-EBE8D882A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09" y="888160"/>
            <a:ext cx="1051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L" altLang="es-CL" b="1">
                <a:solidFill>
                  <a:schemeClr val="tx1"/>
                </a:solidFill>
              </a:rPr>
              <a:t>TÍTULO DE LÁMINA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Marcador de texto 2">
            <a:extLst>
              <a:ext uri="{FF2B5EF4-FFF2-40B4-BE49-F238E27FC236}">
                <a16:creationId xmlns:a16="http://schemas.microsoft.com/office/drawing/2014/main" id="{E6A73A16-53EE-9D95-E78F-712E26C6DA97}"/>
              </a:ext>
            </a:extLst>
          </p:cNvPr>
          <p:cNvSpPr>
            <a:spLocks noGrp="1" noChangeArrowheads="1"/>
          </p:cNvSpPr>
          <p:nvPr>
            <p:ph type="body" sz="quarter" idx="16"/>
          </p:nvPr>
        </p:nvSpPr>
        <p:spPr>
          <a:xfrm>
            <a:off x="1220788" y="2876550"/>
            <a:ext cx="3362325" cy="2020888"/>
          </a:xfrm>
        </p:spPr>
        <p:txBody>
          <a:bodyPr/>
          <a:lstStyle/>
          <a:p>
            <a:pPr eaLnBrk="1" hangingPunct="1"/>
            <a:r>
              <a:rPr lang="es-CL" altLang="es-CL" err="1">
                <a:solidFill>
                  <a:schemeClr val="bg1"/>
                </a:solidFill>
              </a:rPr>
              <a:t>Lorem</a:t>
            </a:r>
            <a:r>
              <a:rPr lang="es-CL" altLang="es-CL">
                <a:solidFill>
                  <a:schemeClr val="bg1"/>
                </a:solidFill>
              </a:rPr>
              <a:t> </a:t>
            </a:r>
            <a:r>
              <a:rPr lang="es-CL" altLang="es-CL" err="1">
                <a:solidFill>
                  <a:schemeClr val="bg1"/>
                </a:solidFill>
              </a:rPr>
              <a:t>ipsum</a:t>
            </a:r>
            <a:r>
              <a:rPr lang="es-CL" altLang="es-CL">
                <a:solidFill>
                  <a:schemeClr val="bg1"/>
                </a:solidFill>
              </a:rPr>
              <a:t> dolor </a:t>
            </a:r>
            <a:r>
              <a:rPr lang="es-CL" altLang="es-CL" err="1">
                <a:solidFill>
                  <a:schemeClr val="bg1"/>
                </a:solidFill>
              </a:rPr>
              <a:t>sit</a:t>
            </a:r>
            <a:r>
              <a:rPr lang="es-CL" altLang="es-CL">
                <a:solidFill>
                  <a:schemeClr val="bg1"/>
                </a:solidFill>
              </a:rPr>
              <a:t> </a:t>
            </a:r>
            <a:r>
              <a:rPr lang="es-CL" altLang="es-CL" err="1">
                <a:solidFill>
                  <a:schemeClr val="bg1"/>
                </a:solidFill>
              </a:rPr>
              <a:t>amet</a:t>
            </a:r>
            <a:r>
              <a:rPr lang="es-CL" altLang="es-CL">
                <a:solidFill>
                  <a:schemeClr val="bg1"/>
                </a:solidFill>
              </a:rPr>
              <a:t>, </a:t>
            </a:r>
            <a:r>
              <a:rPr lang="es-CL" altLang="es-CL" err="1">
                <a:solidFill>
                  <a:schemeClr val="bg1"/>
                </a:solidFill>
              </a:rPr>
              <a:t>consectetur</a:t>
            </a:r>
            <a:r>
              <a:rPr lang="es-CL" altLang="es-CL">
                <a:solidFill>
                  <a:schemeClr val="bg1"/>
                </a:solidFill>
              </a:rPr>
              <a:t> </a:t>
            </a:r>
            <a:r>
              <a:rPr lang="es-CL" altLang="es-CL" err="1">
                <a:solidFill>
                  <a:schemeClr val="bg1"/>
                </a:solidFill>
              </a:rPr>
              <a:t>adipiscing</a:t>
            </a:r>
            <a:r>
              <a:rPr lang="es-CL" altLang="es-CL">
                <a:solidFill>
                  <a:schemeClr val="bg1"/>
                </a:solidFill>
              </a:rPr>
              <a:t> </a:t>
            </a:r>
            <a:r>
              <a:rPr lang="es-CL" altLang="es-CL" err="1">
                <a:solidFill>
                  <a:schemeClr val="bg1"/>
                </a:solidFill>
              </a:rPr>
              <a:t>elit</a:t>
            </a:r>
            <a:r>
              <a:rPr lang="es-CL" altLang="es-CL">
                <a:solidFill>
                  <a:schemeClr val="bg1"/>
                </a:solidFill>
              </a:rPr>
              <a:t>, </a:t>
            </a:r>
            <a:r>
              <a:rPr lang="es-CL" altLang="es-CL" b="1">
                <a:solidFill>
                  <a:schemeClr val="bg1"/>
                </a:solidFill>
              </a:rPr>
              <a:t>sed do </a:t>
            </a:r>
            <a:r>
              <a:rPr lang="es-CL" altLang="es-CL" b="1" err="1">
                <a:solidFill>
                  <a:schemeClr val="bg1"/>
                </a:solidFill>
              </a:rPr>
              <a:t>eiusmod</a:t>
            </a:r>
            <a:r>
              <a:rPr lang="es-CL" altLang="es-CL" b="1">
                <a:solidFill>
                  <a:schemeClr val="bg1"/>
                </a:solidFill>
              </a:rPr>
              <a:t> </a:t>
            </a:r>
            <a:r>
              <a:rPr lang="es-CL" altLang="es-CL" b="1" err="1">
                <a:solidFill>
                  <a:schemeClr val="bg1"/>
                </a:solidFill>
              </a:rPr>
              <a:t>tempor</a:t>
            </a:r>
            <a:r>
              <a:rPr lang="es-CL" altLang="es-CL" b="1">
                <a:solidFill>
                  <a:schemeClr val="bg1"/>
                </a:solidFill>
              </a:rPr>
              <a:t> </a:t>
            </a:r>
            <a:r>
              <a:rPr lang="es-CL" altLang="es-CL" err="1">
                <a:solidFill>
                  <a:schemeClr val="bg1"/>
                </a:solidFill>
              </a:rPr>
              <a:t>incididunt</a:t>
            </a:r>
            <a:r>
              <a:rPr lang="es-CL" altLang="es-CL">
                <a:solidFill>
                  <a:schemeClr val="bg1"/>
                </a:solidFill>
              </a:rPr>
              <a:t> ut labore et </a:t>
            </a:r>
            <a:r>
              <a:rPr lang="es-CL" altLang="es-CL" err="1">
                <a:solidFill>
                  <a:schemeClr val="bg1"/>
                </a:solidFill>
              </a:rPr>
              <a:t>dolore</a:t>
            </a:r>
            <a:r>
              <a:rPr lang="es-CL" altLang="es-CL">
                <a:solidFill>
                  <a:schemeClr val="bg1"/>
                </a:solidFill>
              </a:rPr>
              <a:t> magna </a:t>
            </a:r>
            <a:r>
              <a:rPr lang="es-CL" altLang="es-CL" err="1">
                <a:solidFill>
                  <a:schemeClr val="bg1"/>
                </a:solidFill>
              </a:rPr>
              <a:t>aliqua</a:t>
            </a:r>
            <a:endParaRPr lang="es-CL" altLang="es-CL">
              <a:solidFill>
                <a:schemeClr val="bg1"/>
              </a:solidFill>
            </a:endParaRPr>
          </a:p>
        </p:txBody>
      </p:sp>
      <p:sp>
        <p:nvSpPr>
          <p:cNvPr id="9219" name="Marcador de texto 2">
            <a:extLst>
              <a:ext uri="{FF2B5EF4-FFF2-40B4-BE49-F238E27FC236}">
                <a16:creationId xmlns:a16="http://schemas.microsoft.com/office/drawing/2014/main" id="{5340F37B-C7A7-0AF3-36D5-25B9A53F5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0113" y="2876550"/>
            <a:ext cx="3362325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s-CL" altLang="es-CL" sz="2000" err="1"/>
              <a:t>Lorem</a:t>
            </a:r>
            <a:r>
              <a:rPr lang="es-CL" altLang="es-CL" sz="2000"/>
              <a:t> </a:t>
            </a:r>
            <a:r>
              <a:rPr lang="es-CL" altLang="es-CL" sz="2000" err="1"/>
              <a:t>ipsum</a:t>
            </a:r>
            <a:r>
              <a:rPr lang="es-CL" altLang="es-CL" sz="2000"/>
              <a:t> dolor </a:t>
            </a:r>
            <a:r>
              <a:rPr lang="es-CL" altLang="es-CL" sz="2000" err="1"/>
              <a:t>sit</a:t>
            </a:r>
            <a:r>
              <a:rPr lang="es-CL" altLang="es-CL" sz="2000"/>
              <a:t> </a:t>
            </a:r>
            <a:r>
              <a:rPr lang="es-CL" altLang="es-CL" sz="2000" err="1"/>
              <a:t>amet</a:t>
            </a:r>
            <a:r>
              <a:rPr lang="es-CL" altLang="es-CL" sz="2000"/>
              <a:t>, </a:t>
            </a:r>
            <a:r>
              <a:rPr lang="es-CL" altLang="es-CL" sz="2000" b="1" err="1"/>
              <a:t>consectetur</a:t>
            </a:r>
            <a:r>
              <a:rPr lang="es-CL" altLang="es-CL" sz="2000" b="1"/>
              <a:t> </a:t>
            </a:r>
            <a:r>
              <a:rPr lang="es-CL" altLang="es-CL" sz="2000" b="1" err="1"/>
              <a:t>adipiscing</a:t>
            </a:r>
            <a:r>
              <a:rPr lang="es-CL" altLang="es-CL" sz="2000" b="1"/>
              <a:t> </a:t>
            </a:r>
            <a:r>
              <a:rPr lang="es-CL" altLang="es-CL" sz="2000" b="1" err="1"/>
              <a:t>elit</a:t>
            </a:r>
            <a:r>
              <a:rPr lang="es-CL" altLang="es-CL" sz="2000"/>
              <a:t>, sed do </a:t>
            </a:r>
            <a:r>
              <a:rPr lang="es-CL" altLang="es-CL" sz="2000" err="1"/>
              <a:t>eiusmod</a:t>
            </a:r>
            <a:r>
              <a:rPr lang="es-CL" altLang="es-CL" sz="2000"/>
              <a:t> </a:t>
            </a:r>
            <a:r>
              <a:rPr lang="es-CL" altLang="es-CL" sz="2000" err="1"/>
              <a:t>tempor</a:t>
            </a:r>
            <a:r>
              <a:rPr lang="es-CL" altLang="es-CL" sz="2000"/>
              <a:t> </a:t>
            </a:r>
            <a:r>
              <a:rPr lang="es-CL" altLang="es-CL" sz="2000" err="1"/>
              <a:t>incididunt</a:t>
            </a:r>
            <a:r>
              <a:rPr lang="es-CL" altLang="es-CL" sz="2000"/>
              <a:t> ut labore et </a:t>
            </a:r>
            <a:r>
              <a:rPr lang="es-CL" altLang="es-CL" sz="2000" err="1"/>
              <a:t>dolore</a:t>
            </a:r>
            <a:r>
              <a:rPr lang="es-CL" altLang="es-CL" sz="2000"/>
              <a:t> magna </a:t>
            </a:r>
            <a:r>
              <a:rPr lang="es-CL" altLang="es-CL" sz="2000" err="1"/>
              <a:t>aliqua</a:t>
            </a:r>
            <a:endParaRPr lang="es-CL" altLang="es-CL" sz="2000"/>
          </a:p>
        </p:txBody>
      </p:sp>
      <p:sp>
        <p:nvSpPr>
          <p:cNvPr id="9220" name="Marcador de texto 2">
            <a:extLst>
              <a:ext uri="{FF2B5EF4-FFF2-40B4-BE49-F238E27FC236}">
                <a16:creationId xmlns:a16="http://schemas.microsoft.com/office/drawing/2014/main" id="{6C9527AB-5661-D2B0-B2B5-90B535107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5300" y="2876550"/>
            <a:ext cx="3362325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s-CL" altLang="es-CL" sz="2000" b="1" err="1"/>
              <a:t>Lorem</a:t>
            </a:r>
            <a:r>
              <a:rPr lang="es-CL" altLang="es-CL" sz="2000" b="1"/>
              <a:t> </a:t>
            </a:r>
            <a:r>
              <a:rPr lang="es-CL" altLang="es-CL" sz="2000" b="1" err="1"/>
              <a:t>ipsum</a:t>
            </a:r>
            <a:r>
              <a:rPr lang="es-CL" altLang="es-CL" sz="2000" b="1"/>
              <a:t> dolor </a:t>
            </a:r>
            <a:r>
              <a:rPr lang="es-CL" altLang="es-CL" sz="2000" b="1" err="1"/>
              <a:t>sit</a:t>
            </a:r>
            <a:r>
              <a:rPr lang="es-CL" altLang="es-CL" sz="2000" b="1"/>
              <a:t> </a:t>
            </a:r>
            <a:r>
              <a:rPr lang="es-CL" altLang="es-CL" sz="2000" err="1"/>
              <a:t>amet</a:t>
            </a:r>
            <a:r>
              <a:rPr lang="es-CL" altLang="es-CL" sz="2000"/>
              <a:t>, </a:t>
            </a:r>
            <a:r>
              <a:rPr lang="es-CL" altLang="es-CL" sz="2000" err="1"/>
              <a:t>consectetur</a:t>
            </a:r>
            <a:r>
              <a:rPr lang="es-CL" altLang="es-CL" sz="2000"/>
              <a:t> </a:t>
            </a:r>
            <a:r>
              <a:rPr lang="es-CL" altLang="es-CL" sz="2000" err="1"/>
              <a:t>adipiscing</a:t>
            </a:r>
            <a:r>
              <a:rPr lang="es-CL" altLang="es-CL" sz="2000"/>
              <a:t> </a:t>
            </a:r>
            <a:r>
              <a:rPr lang="es-CL" altLang="es-CL" sz="2000" err="1"/>
              <a:t>elit</a:t>
            </a:r>
            <a:r>
              <a:rPr lang="es-CL" altLang="es-CL" sz="2000"/>
              <a:t>, sed do </a:t>
            </a:r>
            <a:r>
              <a:rPr lang="es-CL" altLang="es-CL" sz="2000" err="1"/>
              <a:t>eiusmod</a:t>
            </a:r>
            <a:r>
              <a:rPr lang="es-CL" altLang="es-CL" sz="2000"/>
              <a:t> </a:t>
            </a:r>
            <a:r>
              <a:rPr lang="es-CL" altLang="es-CL" sz="2000" err="1"/>
              <a:t>tempor</a:t>
            </a:r>
            <a:r>
              <a:rPr lang="es-CL" altLang="es-CL" sz="2000"/>
              <a:t> </a:t>
            </a:r>
            <a:r>
              <a:rPr lang="es-CL" altLang="es-CL" sz="2000" err="1"/>
              <a:t>incididunt</a:t>
            </a:r>
            <a:r>
              <a:rPr lang="es-CL" altLang="es-CL" sz="2000"/>
              <a:t> ut labore et </a:t>
            </a:r>
            <a:r>
              <a:rPr lang="es-CL" altLang="es-CL" sz="2000" err="1"/>
              <a:t>dolore</a:t>
            </a:r>
            <a:r>
              <a:rPr lang="es-CL" altLang="es-CL" sz="2000"/>
              <a:t> magna </a:t>
            </a:r>
            <a:r>
              <a:rPr lang="es-CL" altLang="es-CL" sz="2000" err="1"/>
              <a:t>aliqua</a:t>
            </a:r>
            <a:endParaRPr lang="es-CL" altLang="es-CL" sz="2000"/>
          </a:p>
        </p:txBody>
      </p:sp>
      <p:sp>
        <p:nvSpPr>
          <p:cNvPr id="4" name="Marcador de texto 1">
            <a:extLst>
              <a:ext uri="{FF2B5EF4-FFF2-40B4-BE49-F238E27FC236}">
                <a16:creationId xmlns:a16="http://schemas.microsoft.com/office/drawing/2014/main" id="{8262C2F1-E0B1-D811-5DBF-D59A228EA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309" y="888160"/>
            <a:ext cx="1051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CL" altLang="es-CL" b="1"/>
              <a:t>TÍTULO DE LÁMINA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14B87C33-3100-06A0-AA40-FCD9368B7DE4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95805D15-0429-E180-E392-32C71B365C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eaLnBrk="1" hangingPunct="1"/>
            <a:r>
              <a:rPr lang="es-CL" altLang="es-CL" err="1"/>
              <a:t>Lorem</a:t>
            </a:r>
            <a:r>
              <a:rPr lang="es-CL" altLang="es-CL"/>
              <a:t> </a:t>
            </a:r>
            <a:r>
              <a:rPr lang="es-CL" altLang="es-CL" err="1"/>
              <a:t>ipsum</a:t>
            </a:r>
            <a:r>
              <a:rPr lang="es-CL" altLang="es-CL"/>
              <a:t> dolor </a:t>
            </a:r>
            <a:r>
              <a:rPr lang="es-CL" altLang="es-CL" err="1"/>
              <a:t>sit</a:t>
            </a:r>
            <a:r>
              <a:rPr lang="es-CL" altLang="es-CL"/>
              <a:t> </a:t>
            </a:r>
            <a:r>
              <a:rPr lang="es-CL" altLang="es-CL" err="1"/>
              <a:t>amet</a:t>
            </a:r>
            <a:r>
              <a:rPr lang="es-CL" altLang="es-CL"/>
              <a:t>, </a:t>
            </a:r>
            <a:r>
              <a:rPr lang="es-CL" altLang="es-CL" err="1"/>
              <a:t>consectetur</a:t>
            </a:r>
            <a:r>
              <a:rPr lang="es-CL" altLang="es-CL"/>
              <a:t> </a:t>
            </a:r>
            <a:r>
              <a:rPr lang="es-CL" altLang="es-CL" err="1"/>
              <a:t>adipiscing</a:t>
            </a:r>
            <a:r>
              <a:rPr lang="es-CL" altLang="es-CL"/>
              <a:t> </a:t>
            </a:r>
            <a:r>
              <a:rPr lang="es-CL" altLang="es-CL" err="1"/>
              <a:t>elit</a:t>
            </a:r>
            <a:r>
              <a:rPr lang="es-CL" altLang="es-CL"/>
              <a:t>, </a:t>
            </a:r>
            <a:r>
              <a:rPr lang="es-CL" altLang="es-CL" b="1"/>
              <a:t>sed do </a:t>
            </a:r>
            <a:r>
              <a:rPr lang="es-CL" altLang="es-CL" b="1" err="1"/>
              <a:t>eiusmod</a:t>
            </a:r>
            <a:r>
              <a:rPr lang="es-CL" altLang="es-CL" b="1"/>
              <a:t> </a:t>
            </a:r>
            <a:r>
              <a:rPr lang="es-CL" altLang="es-CL" b="1" err="1"/>
              <a:t>tempor</a:t>
            </a:r>
            <a:r>
              <a:rPr lang="es-CL" altLang="es-CL" b="1"/>
              <a:t> </a:t>
            </a:r>
            <a:r>
              <a:rPr lang="es-CL" altLang="es-CL" err="1"/>
              <a:t>incididunt</a:t>
            </a:r>
            <a:r>
              <a:rPr lang="es-CL" altLang="es-CL"/>
              <a:t> ut labore et </a:t>
            </a:r>
            <a:r>
              <a:rPr lang="es-CL" altLang="es-CL" err="1"/>
              <a:t>dolore</a:t>
            </a:r>
            <a:r>
              <a:rPr lang="es-CL" altLang="es-CL"/>
              <a:t> magna </a:t>
            </a:r>
            <a:r>
              <a:rPr lang="es-CL" altLang="es-CL" err="1"/>
              <a:t>aliqua</a:t>
            </a:r>
            <a:endParaRPr lang="es-CL" altLang="es-CL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4B8888FD-68AA-268D-5BC9-2421B1CE7D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s-CL" altLang="es-CL" err="1"/>
              <a:t>Lorem</a:t>
            </a:r>
            <a:r>
              <a:rPr lang="es-CL" altLang="es-CL"/>
              <a:t> </a:t>
            </a:r>
            <a:r>
              <a:rPr lang="es-CL" altLang="es-CL" err="1"/>
              <a:t>ipsum</a:t>
            </a:r>
            <a:r>
              <a:rPr lang="es-CL" altLang="es-CL"/>
              <a:t> dolor </a:t>
            </a:r>
            <a:r>
              <a:rPr lang="es-CL" altLang="es-CL" err="1"/>
              <a:t>sit</a:t>
            </a:r>
            <a:r>
              <a:rPr lang="es-CL" altLang="es-CL"/>
              <a:t> </a:t>
            </a:r>
            <a:r>
              <a:rPr lang="es-CL" altLang="es-CL" err="1"/>
              <a:t>amet</a:t>
            </a:r>
            <a:r>
              <a:rPr lang="es-CL" altLang="es-CL"/>
              <a:t>, </a:t>
            </a:r>
            <a:r>
              <a:rPr lang="es-CL" altLang="es-CL" err="1"/>
              <a:t>consectetur</a:t>
            </a:r>
            <a:r>
              <a:rPr lang="es-CL" altLang="es-CL"/>
              <a:t> </a:t>
            </a:r>
            <a:r>
              <a:rPr lang="es-CL" altLang="es-CL" err="1"/>
              <a:t>adipiscing</a:t>
            </a:r>
            <a:r>
              <a:rPr lang="es-CL" altLang="es-CL"/>
              <a:t> </a:t>
            </a:r>
            <a:r>
              <a:rPr lang="es-CL" altLang="es-CL" err="1"/>
              <a:t>elit</a:t>
            </a:r>
            <a:r>
              <a:rPr lang="es-CL" altLang="es-CL"/>
              <a:t>, </a:t>
            </a:r>
            <a:r>
              <a:rPr lang="es-CL" altLang="es-CL" b="1"/>
              <a:t>sed do </a:t>
            </a:r>
            <a:r>
              <a:rPr lang="es-CL" altLang="es-CL" b="1" err="1"/>
              <a:t>eiusmod</a:t>
            </a:r>
            <a:r>
              <a:rPr lang="es-CL" altLang="es-CL" b="1"/>
              <a:t> </a:t>
            </a:r>
            <a:r>
              <a:rPr lang="es-CL" altLang="es-CL" b="1" err="1"/>
              <a:t>tempor</a:t>
            </a:r>
            <a:r>
              <a:rPr lang="es-CL" altLang="es-CL" b="1"/>
              <a:t> </a:t>
            </a:r>
            <a:r>
              <a:rPr lang="es-CL" altLang="es-CL" err="1"/>
              <a:t>incididunt</a:t>
            </a:r>
            <a:r>
              <a:rPr lang="es-CL" altLang="es-CL"/>
              <a:t> ut labore et </a:t>
            </a:r>
            <a:r>
              <a:rPr lang="es-CL" altLang="es-CL" err="1"/>
              <a:t>dolore</a:t>
            </a:r>
            <a:r>
              <a:rPr lang="es-CL" altLang="es-CL"/>
              <a:t> magna </a:t>
            </a:r>
            <a:r>
              <a:rPr lang="es-CL" altLang="es-CL" err="1"/>
              <a:t>aliqua</a:t>
            </a:r>
            <a:endParaRPr lang="es-CL" altLang="es-CL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F7C48303-CF7C-57F5-4C69-740193A57C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CL" altLang="es-CL" err="1"/>
              <a:t>Lorem</a:t>
            </a:r>
            <a:r>
              <a:rPr lang="es-CL" altLang="es-CL"/>
              <a:t> </a:t>
            </a:r>
            <a:r>
              <a:rPr lang="es-CL" altLang="es-CL" err="1"/>
              <a:t>ipsum</a:t>
            </a:r>
            <a:r>
              <a:rPr lang="es-CL" altLang="es-CL"/>
              <a:t> dolor </a:t>
            </a:r>
            <a:r>
              <a:rPr lang="es-CL" altLang="es-CL" err="1"/>
              <a:t>sit</a:t>
            </a:r>
            <a:r>
              <a:rPr lang="es-CL" altLang="es-CL"/>
              <a:t> </a:t>
            </a:r>
            <a:r>
              <a:rPr lang="es-CL" altLang="es-CL" err="1"/>
              <a:t>amet</a:t>
            </a:r>
            <a:r>
              <a:rPr lang="es-CL" altLang="es-CL"/>
              <a:t>, </a:t>
            </a:r>
            <a:r>
              <a:rPr lang="es-CL" altLang="es-CL" err="1"/>
              <a:t>consectetur</a:t>
            </a:r>
            <a:r>
              <a:rPr lang="es-CL" altLang="es-CL"/>
              <a:t> </a:t>
            </a:r>
            <a:r>
              <a:rPr lang="es-CL" altLang="es-CL" err="1"/>
              <a:t>adipiscing</a:t>
            </a:r>
            <a:r>
              <a:rPr lang="es-CL" altLang="es-CL"/>
              <a:t> </a:t>
            </a:r>
            <a:r>
              <a:rPr lang="es-CL" altLang="es-CL" err="1"/>
              <a:t>elit</a:t>
            </a:r>
            <a:r>
              <a:rPr lang="es-CL" altLang="es-CL"/>
              <a:t>, </a:t>
            </a:r>
            <a:r>
              <a:rPr lang="es-CL" altLang="es-CL" b="1"/>
              <a:t>sed do </a:t>
            </a:r>
            <a:r>
              <a:rPr lang="es-CL" altLang="es-CL" b="1" err="1"/>
              <a:t>eiusmod</a:t>
            </a:r>
            <a:r>
              <a:rPr lang="es-CL" altLang="es-CL" b="1"/>
              <a:t> </a:t>
            </a:r>
            <a:r>
              <a:rPr lang="es-CL" altLang="es-CL" b="1" err="1"/>
              <a:t>tempor</a:t>
            </a:r>
            <a:r>
              <a:rPr lang="es-CL" altLang="es-CL" b="1"/>
              <a:t> </a:t>
            </a:r>
            <a:r>
              <a:rPr lang="es-CL" altLang="es-CL" err="1"/>
              <a:t>incididunt</a:t>
            </a:r>
            <a:r>
              <a:rPr lang="es-CL" altLang="es-CL"/>
              <a:t> ut labore et </a:t>
            </a:r>
            <a:r>
              <a:rPr lang="es-CL" altLang="es-CL" err="1"/>
              <a:t>dolore</a:t>
            </a:r>
            <a:r>
              <a:rPr lang="es-CL" altLang="es-CL"/>
              <a:t> magna </a:t>
            </a:r>
            <a:r>
              <a:rPr lang="es-CL" altLang="es-CL" err="1"/>
              <a:t>aliqua</a:t>
            </a:r>
            <a:endParaRPr lang="es-CL" altLang="es-CL"/>
          </a:p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4659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F125B9B0-7A6A-4477-04B9-420D60C70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162" y="2471031"/>
            <a:ext cx="3521676" cy="192623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TemaGob2024">
  <a:themeElements>
    <a:clrScheme name="GOBIERNO DE CHILE 2024">
      <a:dk1>
        <a:srgbClr val="1B4389"/>
      </a:dk1>
      <a:lt1>
        <a:srgbClr val="FFFFFF"/>
      </a:lt1>
      <a:dk2>
        <a:srgbClr val="2259CC"/>
      </a:dk2>
      <a:lt2>
        <a:srgbClr val="DBEDF9"/>
      </a:lt2>
      <a:accent1>
        <a:srgbClr val="0C69B2"/>
      </a:accent1>
      <a:accent2>
        <a:srgbClr val="E5385F"/>
      </a:accent2>
      <a:accent3>
        <a:srgbClr val="2259CC"/>
      </a:accent3>
      <a:accent4>
        <a:srgbClr val="3CB7F5"/>
      </a:accent4>
      <a:accent5>
        <a:srgbClr val="E87982"/>
      </a:accent5>
      <a:accent6>
        <a:srgbClr val="70AD47"/>
      </a:accent6>
      <a:hlink>
        <a:srgbClr val="0563C1"/>
      </a:hlink>
      <a:folHlink>
        <a:srgbClr val="E39509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aGob2024" id="{2F5F9722-0B10-344F-8C82-9BE0849341A2}" vid="{698E2328-B6BA-674D-B63D-49A7BA75759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Panorámica</PresentationFormat>
  <Slides>6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TemaGob2024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revision>44</cp:revision>
  <dcterms:created xsi:type="dcterms:W3CDTF">2022-09-08T19:25:06Z</dcterms:created>
  <dcterms:modified xsi:type="dcterms:W3CDTF">2024-04-30T19:38:29Z</dcterms:modified>
</cp:coreProperties>
</file>